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28c46bfec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28c46bfec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28c46bfec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28c46bfec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a576b765a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a576b765a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80612825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80612825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a576b76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da576b76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a576b765a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a576b765a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a576b765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a576b765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a576b765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a576b765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a576b765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a576b765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a576b765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a576b765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28c46bfe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d28c46bfe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a576b765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da576b765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a576b765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da576b765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d7fa8e8f0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d7fa8e8f0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da576b765a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da576b765a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a576b765a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da576b765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a576b765a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a576b765a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da576b765a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da576b765a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7fa8e8f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7fa8e8f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28c46bfe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28c46bfe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a576b765a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a576b765a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28c46bfec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28c46bfec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28c46bfec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d28c46bfec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28c46bfec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28c46bfec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28c46bfec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28c46bfec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D96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toliverscarlingford.scoilnet.ie/blog/2020/12/11/materials-project/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stoliverscarlingford.scoilnet.ie/blog/2021/04/14/our-new-pocket-forest-of-native-irish-trees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37.png"/><Relationship Id="rId6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Relationship Id="rId7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stoliverscarlingford.scoilnet.ie/blog/2020/10/04/5th-class-creative-learning-september-2020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stoliverscarlingford.scoilnet.ie/blog/2021/04/30/enhancing-our-skills-in-5th-class/nggallery/page/1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48.png"/><Relationship Id="rId6" Type="http://schemas.openxmlformats.org/officeDocument/2006/relationships/image" Target="../media/image22.png"/><Relationship Id="rId7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30.png"/><Relationship Id="rId6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stoliverscarlingford.scoilnet.ie/blog/2020/09/27/peace-iv-project-2020-2021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stoliverscarlingford.scoilnet.ie/blog/2021/03/29/2nd-3rd-easter-baskets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image" Target="../media/image33.png"/><Relationship Id="rId7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stoliverscarlingford.scoilnet.ie/blog/2020/12/08/working-hard-in-maths-in-junior-and-senior-infants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stoliverscarlingford.scoilnet.ie/blog/2020/10/23/maths-week-2020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stoliverscarlingford.scoilnet.ie/blog/2020/12/02/infants-sorting-and-macthing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Relationship Id="rId4" Type="http://schemas.openxmlformats.org/officeDocument/2006/relationships/image" Target="../media/image41.png"/><Relationship Id="rId5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stoliverscarlingford.scoilnet.ie/blog/2021/05/24/super-sunflowers-2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toliverscarlingford.scoilnet.ie/blog/2021/03/20/2nd-3rd-light-and-shadow-experiments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stoliverscarlingford.scoilnet.ie/blog/2021/02/15/pancake-challenge-2021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stoliverscarlingford.scoilnet.ie/blog/2020/12/18/christmas-fun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stoliverscarlingford.scoilnet.ie/blog/2020/12/18/celebrations-awards/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8520600" cy="88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519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71"/>
              <a:buFont typeface="Arial"/>
              <a:buNone/>
            </a:pPr>
            <a:r>
              <a:rPr lang="en-GB" sz="3850">
                <a:solidFill>
                  <a:srgbClr val="008486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SFI Discover Science &amp; Maths Awards 2021</a:t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909275"/>
            <a:ext cx="4388350" cy="353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0290" l="-2350" r="2349" t="-10290"/>
          <a:stretch/>
        </p:blipFill>
        <p:spPr>
          <a:xfrm>
            <a:off x="4464550" y="2834125"/>
            <a:ext cx="4572000" cy="13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6375" y="1233923"/>
            <a:ext cx="4388350" cy="1460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0" y="366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1 Science-Environmental Awareness and Care</a:t>
            </a:r>
            <a:endParaRPr b="1"/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311700" y="1152475"/>
            <a:ext cx="3220200" cy="38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Sustainable fashion project looking at different types of materials and the impact that fast fashion has on the environment.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on school website post- </a:t>
            </a:r>
            <a:r>
              <a:rPr lang="en-GB" sz="19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https://stoliverscarlingford.scoilnet.ie/blog/2020/12/11/materials-project/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0950" y="939100"/>
            <a:ext cx="4440475" cy="406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6525" y="0"/>
            <a:ext cx="967475" cy="7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1 Science-Environmental Awareness and Care</a:t>
            </a:r>
            <a:endParaRPr b="1"/>
          </a:p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311700" y="1152475"/>
            <a:ext cx="3233700" cy="37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native Irish trees were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planted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our school garden.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Tidy Towns supported the school with the planting.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school website post: </a:t>
            </a:r>
            <a:r>
              <a:rPr lang="en-GB" sz="1800" u="sng">
                <a:solidFill>
                  <a:schemeClr val="hlink"/>
                </a:solidFill>
                <a:hlinkClick r:id="rId3"/>
              </a:rPr>
              <a:t>https://stoliverscarlingford.scoilnet.ie/blog/2021/04/14/our-new-pocket-forest-of-native-irish-trees/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100" y="1017725"/>
            <a:ext cx="4470525" cy="40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1 Science- Whole School Workshop</a:t>
            </a:r>
            <a:endParaRPr b="1"/>
          </a:p>
        </p:txBody>
      </p:sp>
      <p:sp>
        <p:nvSpPr>
          <p:cNvPr id="160" name="Google Shape;160;p24"/>
          <p:cNvSpPr txBox="1"/>
          <p:nvPr>
            <p:ph idx="1" type="body"/>
          </p:nvPr>
        </p:nvSpPr>
        <p:spPr>
          <a:xfrm>
            <a:off x="311700" y="1152475"/>
            <a:ext cx="322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The whole school was able to take part in a Biodiversity Workshop over zoom video call. The workshop was presented by Dale Treadwell.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61" name="Google Shape;161;p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4">
            <a:alphaModFix/>
          </a:blip>
          <a:srcRect b="0" l="0" r="8079" t="0"/>
          <a:stretch/>
        </p:blipFill>
        <p:spPr>
          <a:xfrm>
            <a:off x="3593650" y="980350"/>
            <a:ext cx="3134525" cy="25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1550" y="2050019"/>
            <a:ext cx="2502450" cy="309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787" y="2893173"/>
            <a:ext cx="3853175" cy="225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1 Science- Whole School Workshop</a:t>
            </a:r>
            <a:endParaRPr b="1"/>
          </a:p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311700" y="1152475"/>
            <a:ext cx="322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After our whole school online workshop, Dale came to our school to complete another workshop on biodiversity in our school garden.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2" name="Google Shape;172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5" y="2868475"/>
            <a:ext cx="3350925" cy="20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5085" y="913893"/>
            <a:ext cx="2713433" cy="20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8519" y="2789202"/>
            <a:ext cx="2411374" cy="222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9431" y="3161569"/>
            <a:ext cx="2362276" cy="177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2- Technology </a:t>
            </a:r>
            <a:endParaRPr b="1"/>
          </a:p>
        </p:txBody>
      </p:sp>
      <p:sp>
        <p:nvSpPr>
          <p:cNvPr id="183" name="Google Shape;183;p26"/>
          <p:cNvSpPr txBox="1"/>
          <p:nvPr>
            <p:ph idx="1" type="body"/>
          </p:nvPr>
        </p:nvSpPr>
        <p:spPr>
          <a:xfrm>
            <a:off x="311700" y="1152475"/>
            <a:ext cx="323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using an app called ‘book creator’ to develop books in Irish lessons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school website- </a:t>
            </a:r>
            <a:r>
              <a:rPr lang="en-GB" sz="19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https://stoliverscarlingford.scoilnet.ie/blog/2020/10/04/5th-class-creative-learning-september-2020/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184" name="Google Shape;184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6625" y="936600"/>
            <a:ext cx="49182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2- Technology </a:t>
            </a:r>
            <a:endParaRPr b="1"/>
          </a:p>
        </p:txBody>
      </p:sp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311700" y="1152475"/>
            <a:ext cx="323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using Lego WeDo during a science lesson investigating different ways of rescuing humans/animals in disasters like floods.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school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post: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600" u="sng">
                <a:solidFill>
                  <a:schemeClr val="hlink"/>
                </a:solidFill>
                <a:hlinkClick r:id="rId3"/>
              </a:rPr>
              <a:t>https://stoliverscarlingford.scoilnet.ie/blog/2021/04/30/enhancing-our-skills-in-5th-class/nggallery/page/1</a:t>
            </a:r>
            <a:endParaRPr sz="2300"/>
          </a:p>
        </p:txBody>
      </p:sp>
      <p:sp>
        <p:nvSpPr>
          <p:cNvPr id="193" name="Google Shape;193;p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0300" y="1017717"/>
            <a:ext cx="3233700" cy="2844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1112" y="2336725"/>
            <a:ext cx="2729275" cy="25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0494" y="-6"/>
            <a:ext cx="2419800" cy="215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2- Technology </a:t>
            </a:r>
            <a:endParaRPr b="1"/>
          </a:p>
        </p:txBody>
      </p:sp>
      <p:sp>
        <p:nvSpPr>
          <p:cNvPr id="203" name="Google Shape;203;p28"/>
          <p:cNvSpPr txBox="1"/>
          <p:nvPr>
            <p:ph idx="1" type="body"/>
          </p:nvPr>
        </p:nvSpPr>
        <p:spPr>
          <a:xfrm>
            <a:off x="311700" y="1017725"/>
            <a:ext cx="35022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used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devices during remote learning to record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themselves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speaking about the weather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forecast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4" name="Google Shape;204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0"/>
            <a:ext cx="3350750" cy="30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425" y="2491175"/>
            <a:ext cx="2941075" cy="25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5575" y="2241050"/>
            <a:ext cx="2678575" cy="276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2- Technology </a:t>
            </a:r>
            <a:endParaRPr b="1"/>
          </a:p>
        </p:txBody>
      </p:sp>
      <p:sp>
        <p:nvSpPr>
          <p:cNvPr id="214" name="Google Shape;214;p29"/>
          <p:cNvSpPr txBox="1"/>
          <p:nvPr>
            <p:ph idx="1" type="body"/>
          </p:nvPr>
        </p:nvSpPr>
        <p:spPr>
          <a:xfrm>
            <a:off x="188025" y="1017725"/>
            <a:ext cx="2820300" cy="39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remote learning, pupils completed a range of projects online and presented them to each other during our daily video calls.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used google slides to create their presentations.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5" name="Google Shape;215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8325" y="928701"/>
            <a:ext cx="6135674" cy="3516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2- Technology </a:t>
            </a:r>
            <a:endParaRPr b="1"/>
          </a:p>
        </p:txBody>
      </p:sp>
      <p:sp>
        <p:nvSpPr>
          <p:cNvPr id="223" name="Google Shape;223;p30"/>
          <p:cNvSpPr txBox="1"/>
          <p:nvPr>
            <p:ph idx="1" type="body"/>
          </p:nvPr>
        </p:nvSpPr>
        <p:spPr>
          <a:xfrm>
            <a:off x="137100" y="1017725"/>
            <a:ext cx="3018900" cy="38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remote learning, pupils completed a range of projects online and presented them to each other during our daily video calls.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used google slides to create their presentations.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4" name="Google Shape;224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0800" y="1728700"/>
            <a:ext cx="5734050" cy="32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3- Engineering</a:t>
            </a:r>
            <a:endParaRPr b="1"/>
          </a:p>
        </p:txBody>
      </p:sp>
      <p:sp>
        <p:nvSpPr>
          <p:cNvPr id="232" name="Google Shape;232;p3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St. Brigid’s crosses during remote learning.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0"/>
            <a:ext cx="4724400" cy="42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388" y="1893800"/>
            <a:ext cx="3424525" cy="3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152400" y="270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1 Science- Living Things</a:t>
            </a:r>
            <a:r>
              <a:rPr lang="en-GB"/>
              <a:t> 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152400" y="980350"/>
            <a:ext cx="343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class celebrated ‘World Animal Day’ and spent time investigating a variety of animals.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school website: </a:t>
            </a:r>
            <a:r>
              <a:rPr lang="en-GB" sz="2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https://stoliverscarlingford.scoilnet.ie/blog/2020/09/27/peace-iv-project-2020-2021/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5" name="Google Shape;65;p1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6402" l="0" r="2104" t="0"/>
          <a:stretch/>
        </p:blipFill>
        <p:spPr>
          <a:xfrm>
            <a:off x="3626075" y="899813"/>
            <a:ext cx="5046925" cy="39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3- Engineering</a:t>
            </a:r>
            <a:endParaRPr b="1"/>
          </a:p>
        </p:txBody>
      </p:sp>
      <p:sp>
        <p:nvSpPr>
          <p:cNvPr id="241" name="Google Shape;241;p32"/>
          <p:cNvSpPr txBox="1"/>
          <p:nvPr>
            <p:ph idx="1" type="body"/>
          </p:nvPr>
        </p:nvSpPr>
        <p:spPr>
          <a:xfrm>
            <a:off x="311700" y="1152475"/>
            <a:ext cx="270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remote learning, pupils constructed rainforests to demonstrate the different layers.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daily video calls, pupils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each other.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1600" y="901362"/>
            <a:ext cx="5130100" cy="39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3- Engineering</a:t>
            </a:r>
            <a:endParaRPr b="1"/>
          </a:p>
        </p:txBody>
      </p:sp>
      <p:sp>
        <p:nvSpPr>
          <p:cNvPr id="250" name="Google Shape;250;p33"/>
          <p:cNvSpPr txBox="1"/>
          <p:nvPr>
            <p:ph idx="1" type="body"/>
          </p:nvPr>
        </p:nvSpPr>
        <p:spPr>
          <a:xfrm>
            <a:off x="311700" y="1152475"/>
            <a:ext cx="332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used lollipop sticks to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 baskets.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website post: </a:t>
            </a:r>
            <a:r>
              <a:rPr lang="en-GB" sz="1800" u="sng">
                <a:solidFill>
                  <a:schemeClr val="hlink"/>
                </a:solidFill>
                <a:hlinkClick r:id="rId3"/>
              </a:rPr>
              <a:t>https://stoliverscarlingford.scoilnet.ie/blog/2021/03/29/2nd-3rd-easter-baskets/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1698" y="1316100"/>
            <a:ext cx="5414976" cy="358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3- Engineering</a:t>
            </a:r>
            <a:endParaRPr b="1"/>
          </a:p>
        </p:txBody>
      </p:sp>
      <p:sp>
        <p:nvSpPr>
          <p:cNvPr id="259" name="Google Shape;259;p34"/>
          <p:cNvSpPr txBox="1"/>
          <p:nvPr>
            <p:ph idx="1" type="body"/>
          </p:nvPr>
        </p:nvSpPr>
        <p:spPr>
          <a:xfrm>
            <a:off x="163975" y="1017725"/>
            <a:ext cx="389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used microbits during engineer projects. Coding skills were also applied using the chromebooks.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5169" y="2618700"/>
            <a:ext cx="2980081" cy="240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3374" y="107424"/>
            <a:ext cx="1779200" cy="24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975" y="2957263"/>
            <a:ext cx="2817375" cy="1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2596" y="1729046"/>
            <a:ext cx="2221125" cy="262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4- </a:t>
            </a:r>
            <a:r>
              <a:rPr b="1" lang="en-GB"/>
              <a:t>Maths</a:t>
            </a:r>
            <a:r>
              <a:rPr b="1" lang="en-GB"/>
              <a:t> </a:t>
            </a:r>
            <a:endParaRPr b="1"/>
          </a:p>
        </p:txBody>
      </p:sp>
      <p:sp>
        <p:nvSpPr>
          <p:cNvPr id="271" name="Google Shape;271;p35"/>
          <p:cNvSpPr txBox="1"/>
          <p:nvPr>
            <p:ph idx="1" type="body"/>
          </p:nvPr>
        </p:nvSpPr>
        <p:spPr>
          <a:xfrm>
            <a:off x="311700" y="1152475"/>
            <a:ext cx="309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Practical maths investigating number stories.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school website post- </a:t>
            </a:r>
            <a:r>
              <a:rPr lang="en-GB" sz="18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https://stoliverscarlingford.scoilnet.ie/blog/2020/12/08/working-hard-in-maths-in-junior-and-senior-infants/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1000" y="445025"/>
            <a:ext cx="4514850" cy="44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4- Maths </a:t>
            </a:r>
            <a:endParaRPr b="1"/>
          </a:p>
        </p:txBody>
      </p:sp>
      <p:sp>
        <p:nvSpPr>
          <p:cNvPr id="280" name="Google Shape;280;p36"/>
          <p:cNvSpPr txBox="1"/>
          <p:nvPr>
            <p:ph idx="1" type="body"/>
          </p:nvPr>
        </p:nvSpPr>
        <p:spPr>
          <a:xfrm>
            <a:off x="311700" y="1152475"/>
            <a:ext cx="309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Celebrating maths week completing maths trails and investigations.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website post- </a:t>
            </a:r>
            <a:r>
              <a:rPr lang="en-GB" sz="2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https://stoliverscarlingford.scoilnet.ie/blog/2020/10/23/maths-week-2020/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1" name="Google Shape;281;p3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2700" y="809625"/>
            <a:ext cx="4395875" cy="428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4- Maths </a:t>
            </a:r>
            <a:endParaRPr b="1"/>
          </a:p>
        </p:txBody>
      </p:sp>
      <p:sp>
        <p:nvSpPr>
          <p:cNvPr id="289" name="Google Shape;289;p37"/>
          <p:cNvSpPr txBox="1"/>
          <p:nvPr>
            <p:ph idx="1" type="body"/>
          </p:nvPr>
        </p:nvSpPr>
        <p:spPr>
          <a:xfrm>
            <a:off x="311700" y="1152475"/>
            <a:ext cx="309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Maths investigation-sorting/ matching and classifying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website school post: </a:t>
            </a:r>
            <a:r>
              <a:rPr lang="en-GB" sz="2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https://stoliverscarlingford.scoilnet.ie/blog/2020/12/02/infants-sorting-and-macthing/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90" name="Google Shape;290;p3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9475" y="1152475"/>
            <a:ext cx="4848225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 txBox="1"/>
          <p:nvPr>
            <p:ph type="title"/>
          </p:nvPr>
        </p:nvSpPr>
        <p:spPr>
          <a:xfrm>
            <a:off x="311700" y="203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4- Maths </a:t>
            </a:r>
            <a:endParaRPr b="1"/>
          </a:p>
        </p:txBody>
      </p:sp>
      <p:sp>
        <p:nvSpPr>
          <p:cNvPr id="298" name="Google Shape;298;p38"/>
          <p:cNvSpPr txBox="1"/>
          <p:nvPr>
            <p:ph idx="1" type="body"/>
          </p:nvPr>
        </p:nvSpPr>
        <p:spPr>
          <a:xfrm>
            <a:off x="311700" y="776525"/>
            <a:ext cx="31665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Maths learning at home during remote learning.</a:t>
            </a:r>
            <a:endParaRPr sz="2300"/>
          </a:p>
        </p:txBody>
      </p:sp>
      <p:sp>
        <p:nvSpPr>
          <p:cNvPr id="299" name="Google Shape;299;p3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9450" y="847923"/>
            <a:ext cx="4362800" cy="424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575" y="1955383"/>
            <a:ext cx="3346625" cy="3064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152400" y="270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1 Science- Living Things</a:t>
            </a:r>
            <a:r>
              <a:rPr lang="en-GB"/>
              <a:t> 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246400" y="402875"/>
            <a:ext cx="3433200" cy="43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planted sunflower seeds in pots and then when they were ready, they planted them in our school garden.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school website: </a:t>
            </a:r>
            <a:r>
              <a:rPr lang="en-GB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https://stoliverscarlingford.scoilnet.ie/blog/2021/05/24/super-sunflowers-2/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" name="Google Shape;74;p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9600" y="843150"/>
            <a:ext cx="2638050" cy="16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6700" y="2199146"/>
            <a:ext cx="2983275" cy="19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9600" y="3417693"/>
            <a:ext cx="2638050" cy="156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80575" y="189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GB"/>
              <a:t>Step 1 Science- Energy and Forces</a:t>
            </a:r>
            <a:endParaRPr b="1"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284850" y="9510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Floating and sinking experiments during remote learning.</a:t>
            </a:r>
            <a:endParaRPr sz="2200"/>
          </a:p>
        </p:txBody>
      </p:sp>
      <p:sp>
        <p:nvSpPr>
          <p:cNvPr id="85" name="Google Shape;85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75" y="2086450"/>
            <a:ext cx="4633175" cy="29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b="4707" l="4698" r="0" t="0"/>
          <a:stretch/>
        </p:blipFill>
        <p:spPr>
          <a:xfrm>
            <a:off x="4713749" y="2876000"/>
            <a:ext cx="4457000" cy="203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 b="0" l="49305" r="0" t="2723"/>
          <a:stretch/>
        </p:blipFill>
        <p:spPr>
          <a:xfrm>
            <a:off x="5640377" y="0"/>
            <a:ext cx="1628775" cy="28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9475" y="0"/>
            <a:ext cx="1501275" cy="120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80575" y="189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GB"/>
              <a:t>Step 1 Science- Energy and Forces</a:t>
            </a:r>
            <a:endParaRPr b="1"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284850" y="951025"/>
            <a:ext cx="3475200" cy="3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made sundials and shadow puppets to investigate how the sun creates shadows.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school website post: </a:t>
            </a:r>
            <a:r>
              <a:rPr lang="en-GB" sz="1900" u="sng">
                <a:solidFill>
                  <a:schemeClr val="hlink"/>
                </a:solidFill>
                <a:hlinkClick r:id="rId3"/>
              </a:rPr>
              <a:t>https://stoliverscarlingford.scoilnet.ie/blog/2021/03/20/2nd-3rd-light-and-shadow-experiments/</a:t>
            </a: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9475" y="0"/>
            <a:ext cx="1501275" cy="12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8375" y="2253450"/>
            <a:ext cx="2845625" cy="27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175" y="762575"/>
            <a:ext cx="2914275" cy="224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177425" y="255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GB"/>
              <a:t>Step 1 Science- Materials </a:t>
            </a:r>
            <a:endParaRPr b="1"/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110275" y="10177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 school pancake competition during remote learning.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cooking and the chemical change that happens before/after the pancake mix has heat applied.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school website post- </a:t>
            </a:r>
            <a:r>
              <a:rPr lang="en-GB" sz="19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https://stoliverscarlingford.scoilnet.ie/blog/2021/02/15/pancake-challenge-2021/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106" name="Google Shape;106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9475" y="0"/>
            <a:ext cx="1501275" cy="12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175" y="255150"/>
            <a:ext cx="3854800" cy="470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204275" y="243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1 Science- Materials </a:t>
            </a:r>
            <a:endParaRPr b="1"/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110275" y="940075"/>
            <a:ext cx="3193500" cy="34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 and using different materials in class.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school website post: </a:t>
            </a:r>
            <a:r>
              <a:rPr lang="en-GB" sz="2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https://stoliverscarlingford.scoilnet.ie/blog/2020/12/18/christmas-fun/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15" name="Google Shape;115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9475" y="0"/>
            <a:ext cx="1501275" cy="12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3775" y="1017725"/>
            <a:ext cx="4365700" cy="397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Step 1 Science- Materials</a:t>
            </a:r>
            <a:r>
              <a:rPr lang="en-GB"/>
              <a:t> </a:t>
            </a:r>
            <a:endParaRPr/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110275" y="940075"/>
            <a:ext cx="1917600" cy="34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Lava lamp experiment during remote learning.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24" name="Google Shape;124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9475" y="0"/>
            <a:ext cx="1501275" cy="12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550" y="1714140"/>
            <a:ext cx="3706500" cy="333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0025" y="1714150"/>
            <a:ext cx="3506775" cy="31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96825" y="407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GB"/>
              <a:t>Step 1 Science-Environmental Awareness and Care</a:t>
            </a:r>
            <a:endParaRPr b="1"/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311700" y="1152475"/>
            <a:ext cx="371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Participated in a Green School competition run by Louth County Council.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Competition prompted sustainable living and caring for our locality.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school website post- </a:t>
            </a:r>
            <a:r>
              <a:rPr lang="en-GB" sz="18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https://stoliverscarlingford.scoilnet.ie/blog/2020/12/18/celebrations-awards/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9000" y="1085325"/>
            <a:ext cx="5010150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6300" y="0"/>
            <a:ext cx="1217700" cy="9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